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verag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1e9f7f1a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1e9f7f1a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1e9f7f1a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1e9f7f1a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1e9f7f1a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1e9f7f1a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18bc862a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18bc862a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61e9f7f1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61e9f7f1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1e9f7f1a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1e9f7f1a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61e9f7f1a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61e9f7f1a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Relationship Id="rId6" Type="http://schemas.openxmlformats.org/officeDocument/2006/relationships/slide" Target="/ppt/slides/slide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3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pi.applicationinsights.io/v1/apps/%7BID_DO_APP%7D/quer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jpg"/><Relationship Id="rId4" Type="http://schemas.openxmlformats.org/officeDocument/2006/relationships/image" Target="../media/image8.png"/><Relationship Id="rId5" Type="http://schemas.openxmlformats.org/officeDocument/2006/relationships/hyperlink" Target="mailto:rafael.filgueiras@filgs.com.br" TargetMode="External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microsoft.com/pt-br/azure/azure-monitor/app/app-insights-overview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10500" y="1195425"/>
            <a:ext cx="6133500" cy="25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Zabbix e Application Insights no monitoramento de KPI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Como monitorar indicadores de </a:t>
            </a:r>
            <a:r>
              <a:rPr lang="pt-BR"/>
              <a:t>experiência</a:t>
            </a:r>
            <a:r>
              <a:rPr lang="pt-BR"/>
              <a:t> do </a:t>
            </a:r>
            <a:r>
              <a:rPr lang="pt-BR"/>
              <a:t>usuário</a:t>
            </a:r>
            <a:r>
              <a:rPr lang="pt-BR"/>
              <a:t> na nuvem Microsoft (Azure).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1454100" y="360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10106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como vamos incluir isso no Zabbix.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6"/>
          <p:cNvSpPr txBox="1"/>
          <p:nvPr>
            <p:ph idx="1" type="body"/>
          </p:nvPr>
        </p:nvSpPr>
        <p:spPr>
          <a:xfrm>
            <a:off x="2574125" y="2571750"/>
            <a:ext cx="5877300" cy="23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Primeiramente criar a consulta para obter o dado.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Esse é um exemplo para obter a média de tempo das requisições: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requests</a:t>
            </a:r>
            <a:endParaRPr sz="180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pt-BR" sz="18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where</a:t>
            </a: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success </a:t>
            </a:r>
            <a:r>
              <a:rPr lang="pt-BR" sz="18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contains</a:t>
            </a: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800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"True"</a:t>
            </a:r>
            <a:endParaRPr sz="1800">
              <a:solidFill>
                <a:srgbClr val="A31515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pt-BR" sz="1800">
                <a:solidFill>
                  <a:srgbClr val="0000FF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summarize</a:t>
            </a:r>
            <a:r>
              <a:rPr lang="pt-BR" sz="1800">
                <a:solidFill>
                  <a:srgbClr val="000000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avg(duration)</a:t>
            </a:r>
            <a:endParaRPr sz="180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3175800" y="-2039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como vamos incluir isso no Zabbix. </a:t>
            </a:r>
            <a:endParaRPr/>
          </a:p>
        </p:txBody>
      </p:sp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1366200" y="1044825"/>
            <a:ext cx="7285500" cy="3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Com porte desta informação devemos criar o sensor do tipo HTTP no Zabbix usando o seguinte endpoint.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hlinkClick r:id="rId3"/>
              </a:rPr>
              <a:t>https://api.applicationinsights.io/v1/apps/{ID_DO_APP}/query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“Boas práticas passar o ID como Macro”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Colocar a Chave de acesso no Headers: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X-api-key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como vamos incluir isso no Zabbix. </a:t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1366200" y="1044825"/>
            <a:ext cx="7285500" cy="37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Em fields devem ser informados o Timespan e a Query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timespan: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Sugestões 5 min. PT5M, 15 min. PT15M, 30 min. PT30M.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query: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	Informar a AIQL criada anteriormente. 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Selecionar o Type of information conforme a saída, observe que o retorno neste caso será um json e o mesmo deverá ser transformado.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Para esse exemplo podemos unir dois Preprocessing para obter a saída.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303" name="Google Shape;30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875" y="1044825"/>
            <a:ext cx="5735201" cy="389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6875" y="2182224"/>
            <a:ext cx="6936651" cy="147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O resultado</a:t>
            </a:r>
            <a:endParaRPr sz="1800"/>
          </a:p>
        </p:txBody>
      </p:sp>
      <p:sp>
        <p:nvSpPr>
          <p:cNvPr id="310" name="Google Shape;310;p29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Após alguns minutos teremos a coleta do dado disponível no nosso FE</a:t>
            </a:r>
            <a:endParaRPr/>
          </a:p>
        </p:txBody>
      </p:sp>
      <p:sp>
        <p:nvSpPr>
          <p:cNvPr id="311" name="Google Shape;311;p2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validar se tudo está ok, vamos ver o </a:t>
            </a:r>
            <a:r>
              <a:rPr lang="pt-BR"/>
              <a:t>Gráfico</a:t>
            </a:r>
            <a:r>
              <a:rPr lang="pt-B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312" name="Google Shape;312;p29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313" name="Google Shape;313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1" name="Google Shape;321;p29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9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3" name="Google Shape;3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28075" y="1331426"/>
            <a:ext cx="3461101" cy="190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875" y="1272101"/>
            <a:ext cx="8401477" cy="281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/>
              <a:t>Dúvida</a:t>
            </a:r>
            <a:r>
              <a:rPr lang="pt-BR" sz="1800"/>
              <a:t> da Alta Gestão.</a:t>
            </a:r>
            <a:endParaRPr sz="1800"/>
          </a:p>
        </p:txBody>
      </p:sp>
      <p:sp>
        <p:nvSpPr>
          <p:cNvPr id="330" name="Google Shape;330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Nós </a:t>
            </a:r>
            <a:r>
              <a:rPr lang="pt-BR"/>
              <a:t>gostaríamos</a:t>
            </a:r>
            <a:r>
              <a:rPr lang="pt-BR"/>
              <a:t> de exibir isso em um Painel para apresentar para nossos clientes. </a:t>
            </a:r>
            <a:endParaRPr/>
          </a:p>
        </p:txBody>
      </p:sp>
      <p:sp>
        <p:nvSpPr>
          <p:cNvPr id="331" name="Google Shape;331;p30"/>
          <p:cNvSpPr txBox="1"/>
          <p:nvPr>
            <p:ph idx="1" type="body"/>
          </p:nvPr>
        </p:nvSpPr>
        <p:spPr>
          <a:xfrm>
            <a:off x="702850" y="3625275"/>
            <a:ext cx="33333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000"/>
              <a:t>Não tem problema, com os dados salvos no Zabbix podemos montar um Dashboard com os dados </a:t>
            </a:r>
            <a:r>
              <a:rPr lang="pt-BR" sz="1000"/>
              <a:t>obtidos</a:t>
            </a:r>
            <a:r>
              <a:rPr lang="pt-BR" sz="1000"/>
              <a:t>.</a:t>
            </a:r>
            <a:endParaRPr sz="1000"/>
          </a:p>
        </p:txBody>
      </p:sp>
      <p:grpSp>
        <p:nvGrpSpPr>
          <p:cNvPr id="332" name="Google Shape;332;p30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333" name="Google Shape;333;p30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6" name="Google Shape;336;p30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0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025" y="1535175"/>
            <a:ext cx="3770098" cy="2895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1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/>
          </a:p>
        </p:txBody>
      </p:sp>
      <p:sp>
        <p:nvSpPr>
          <p:cNvPr id="344" name="Google Shape;344;p31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grpSp>
        <p:nvGrpSpPr>
          <p:cNvPr id="345" name="Google Shape;345;p31"/>
          <p:cNvGrpSpPr/>
          <p:nvPr/>
        </p:nvGrpSpPr>
        <p:grpSpPr>
          <a:xfrm>
            <a:off x="4858120" y="1560566"/>
            <a:ext cx="3159984" cy="2439109"/>
            <a:chOff x="3553042" y="1657806"/>
            <a:chExt cx="3461100" cy="2671532"/>
          </a:xfrm>
        </p:grpSpPr>
        <p:sp>
          <p:nvSpPr>
            <p:cNvPr id="346" name="Google Shape;346;p3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4" name="Google Shape;354;p31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906430" y="1612713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31"/>
          <p:cNvSpPr/>
          <p:nvPr/>
        </p:nvSpPr>
        <p:spPr>
          <a:xfrm flipH="1">
            <a:off x="4906217" y="1613671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1"/>
          <p:cNvSpPr/>
          <p:nvPr/>
        </p:nvSpPr>
        <p:spPr>
          <a:xfrm flipH="1">
            <a:off x="7553311" y="2621065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7" name="Google Shape;3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225" y="1612475"/>
            <a:ext cx="3063298" cy="1745701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1"/>
          <p:cNvSpPr txBox="1"/>
          <p:nvPr/>
        </p:nvSpPr>
        <p:spPr>
          <a:xfrm>
            <a:off x="1987700" y="2662325"/>
            <a:ext cx="2760300" cy="12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Meus contatos: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Email: </a:t>
            </a:r>
            <a:r>
              <a:rPr lang="pt-BR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rafael.filgueiras@filgs.com.br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Site: filgs.com.br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Cel.: </a:t>
            </a:r>
            <a:endParaRPr>
              <a:solidFill>
                <a:srgbClr val="41475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414751"/>
              </a:solidFill>
            </a:endParaRPr>
          </a:p>
        </p:txBody>
      </p:sp>
      <p:pic>
        <p:nvPicPr>
          <p:cNvPr id="359" name="Google Shape;359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5300" y="2662325"/>
            <a:ext cx="1344856" cy="1353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 pouco sobre mim.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4018025" y="1567550"/>
            <a:ext cx="4962900" cy="232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Meu nome é Rafael Filgueiras da Silva (conhecido por Filgs).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Sou desenvolvedor Full 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Formado em Segurança da Informação e Sistemas da Informação.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Atualmente estudo na Digital House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MCSA SqlServer 2014, Itil v3, Google Cloud Associate Architect.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 na área desde 2012.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>
            <p:ph idx="4294967295" type="subTitle"/>
          </p:nvPr>
        </p:nvSpPr>
        <p:spPr>
          <a:xfrm>
            <a:off x="5566150" y="4224975"/>
            <a:ext cx="3470700" cy="8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/>
              <a:t>linkedin:</a:t>
            </a:r>
            <a:r>
              <a:rPr lang="pt-BR"/>
              <a:t> linkedin.com/in/rafafilg/</a:t>
            </a:r>
            <a:endParaRPr sz="600"/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pt-BR" sz="1000"/>
              <a:t>site: 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filgs.com.br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Github: https://github.com/rafapil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/>
        </p:nvSpPr>
        <p:spPr>
          <a:xfrm>
            <a:off x="1297500" y="627434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1297500" y="1619825"/>
            <a:ext cx="4907700" cy="30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Visão geral</a:t>
            </a:r>
            <a:r>
              <a:rPr lang="pt-BR" sz="1800">
                <a:solidFill>
                  <a:srgbClr val="FFFFFF"/>
                </a:solidFill>
                <a:latin typeface="Average"/>
                <a:ea typeface="Average"/>
                <a:cs typeface="Average"/>
                <a:sym typeface="Average"/>
              </a:rPr>
              <a:t>.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necessidade.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Mas o que é o Application Insights?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Vamos capturar os dados?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Mas como obtemos os dados?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 como vamos incluir isso no Zabbix. 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Visão geral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Diante de uma necessidade cada vez maior de traçar a jornada do cliente a fim de oferecer melhores soluções e uma experiência de alto nível. 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A possibilidade de monitorar a telemetria obtida por ferramentas de APM ou que consigam obter os dados com a menor agressão possível ao ambiente produtivo se tornam extremamente interessantes.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necessidade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No cenário proposto temos inúmeras soluções que utilizam a Nuvem da Microsoft (Azure), nestes utilizamos algumas soluções disponíveis do Azure Monitor pela Microsoft. 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E nesta apresentação iremos falar sobre o Application Insights.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o que é o Application Insights?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452637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O Application Insights é um serviço de gerenciamento de desempenho de aplicativo (APM) extensível para desenvolvedores da Web em várias plataformas. Use-o para monitorar seu aplicativo Web online. Ele detectará anomalias de desempenho automaticamente. Ele inclui ferramentas de análise avançadas para ajudar você a diagnosticar problemas e entender o que os usuários realmente fazem com seu aplicativo. Ele foi projetado para ajudar você a aprimorar continuamente o desempenho e a usabilidade do seu aplicativo. Ele funciona com aplicativos em uma ampla variedade de plataformas, incluindo .NET, Node.js e Java EE, hospedadas localmente, de maneira híbrida ou em qualquer nuvem pública. Ele integra-se ao seu processo DevOps e tem pontos de conexão para uma ampla variedade de ferramentas de desenvolvimento. Ele pode monitorar e analisar a telemetria de aplicativos móveis integrando-se ao Visual Studio App Center.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Fonte: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https://docs.microsoft.com/pt-br/azure/azure-monitor/app/app-insights-overview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Vamos capturar os dados? </a:t>
            </a:r>
            <a:endParaRPr/>
          </a:p>
        </p:txBody>
      </p:sp>
      <p:sp>
        <p:nvSpPr>
          <p:cNvPr id="266" name="Google Shape;266;p23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3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Para realizar a Captura de informações vamos usar o Zabbix.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8" name="Google Shape;268;p23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Criar um Item HTTP 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0" name="Google Shape;270;p23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800">
                <a:solidFill>
                  <a:srgbClr val="FFFFFF"/>
                </a:solidFill>
              </a:rPr>
              <a:t>Usar um pouco de REGEX 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como obtemos os dados? </a:t>
            </a:r>
            <a:endParaRPr/>
          </a:p>
        </p:txBody>
      </p:sp>
      <p:sp>
        <p:nvSpPr>
          <p:cNvPr id="277" name="Google Shape;277;p2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</a:rPr>
              <a:t>Para obter os dados, precisamos inicialmente do AIQL usado pelo Application Insights, para obter essa informação podemos utilizar métricas criadas automaticamente pela solução ou personalizar a nossa própria chamada.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como obtemos os dados? </a:t>
            </a:r>
            <a:endParaRPr/>
          </a:p>
        </p:txBody>
      </p:sp>
      <p:pic>
        <p:nvPicPr>
          <p:cNvPr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0299" y="1307854"/>
            <a:ext cx="6333298" cy="294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7900" y="1609152"/>
            <a:ext cx="6333302" cy="2878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